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75" d="100"/>
          <a:sy n="75" d="100"/>
        </p:scale>
        <p:origin x="166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51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8720" y="1"/>
            <a:ext cx="6766560" cy="507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7920" y="1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880" y="0"/>
            <a:ext cx="7731760" cy="579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</TotalTime>
  <Words>93</Words>
  <Application>Microsoft Office PowerPoint</Application>
  <PresentationFormat>On-screen Show (16:9)</PresentationFormat>
  <Paragraphs>93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</cp:revision>
  <dcterms:created xsi:type="dcterms:W3CDTF">2020-10-03T17:14:27Z</dcterms:created>
  <dcterms:modified xsi:type="dcterms:W3CDTF">2020-10-03T17:22:20Z</dcterms:modified>
</cp:coreProperties>
</file>